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6C51F-5A73-7925-3604-A5FB35680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97C4C-DFCC-3BF5-6BAE-8DC7280E9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D13D0-1C2E-EA9E-A3F5-1105168C2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0E5BD-05D3-B3F7-B6BC-F684A0E2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18C27-7A2B-2FEE-315F-8A18CFFD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4320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20102-BC25-4236-9CA1-C1C8E7F5C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00232-EC3D-B950-A030-6150DE80B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6C4FA-5672-05A0-4318-3A0870EF7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435B4-6929-0B69-11D3-E716D6B99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74C2E-2298-F9AA-46D0-794C42856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948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58BA-6518-9D4A-83DA-E9CDC148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BBBFC-51A5-351C-4360-E26398459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B72B7-1A3D-ED6A-9D01-9AC3B9B5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887A9-EAF0-0ED1-6150-C525B429C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6B11A-7389-8AAD-CF27-3CE57F1A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4252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2B532-096B-FB33-FC23-9E1C1AC3F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A744E-4740-B285-913D-D3FB64DAE9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FF190-B8AB-94F2-B049-588F2D279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6DA655-3F2E-0242-7F36-697B7FBA3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231F2-F0CC-2C26-BCC5-A75536251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19EDC-F428-78E4-94AB-530BB03F3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37821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9E88-BC6C-4A7C-4431-0F18BCF67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63CB0-541A-6FA4-FE1B-FA546941F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E15A3-70E8-40AD-31B3-91236B598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1539FC-C7F7-7A8B-5E44-CDAC605CE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353A38-40DB-A842-45AC-69C75A38A6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F18308-8305-9F47-37DB-7197FC2D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1B084D-F3C0-52AF-2ADD-E645FDE33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40BCB0-080A-709C-2195-FC1218DA8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923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FF62-D3AF-161D-A448-E0E31B4CA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68EB9-C629-9BA3-29A6-4AFDAC8B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336540-59F7-EC24-08CB-3003DA7BF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752B4-97B5-0AFD-D8AA-C20A5CEE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450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996402-F905-A346-5ADD-4E3B9C15B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F407E2-FAD9-E85A-D9C8-E275807B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AE9DB-696E-7CB9-9F3E-F186F7DF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2688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5B9F3-1DFA-F9A9-DF1C-F4944353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C15BB-17BB-1CD2-7CBA-CB243E970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F8BFD-7B1E-6399-1FF4-7C0157B3E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A17CE-BCB9-07E6-AD68-D6CE4B30B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99895-B6B8-F386-DDF4-AD71657FB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C9F58-4019-9B9E-D559-F5EE97A7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625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310D-309D-DC05-B1E4-9B66EA163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553168-07BC-BBAE-1E65-F822806834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1061E-AB3B-670E-1057-EFC61B661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86C4DC-4747-25AB-09C2-33BF8D74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9C29D5-D376-3A45-702B-81BB0EFEE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831FC-39A4-5862-DA84-8CA52B5BD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5647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E1771-8A24-A6CD-1B70-3C8A35E86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52CF72-AB08-A2B3-2B5C-967CEEDAB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F6A30-93BE-CDDE-2ED2-10058AB47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F22F2-F170-6655-FCEE-20C65B4D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22BE7-44B8-8976-E4AF-BE4D12169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05263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3C02D-7342-18EE-CB65-E9CC022C4F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39FAB-F275-1DBA-B1EF-7D50AB7BF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83146-40A3-2AB9-BC09-771C7A951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A6862-2F22-BFF9-5D0C-E58F99655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89BA1-4A85-6208-476F-B142DA307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910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1D5DAA-BFCB-1F82-6740-81C08816A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271AA-0260-206E-AACC-38F51D45B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172D5-90AC-A212-22ED-F92DFBE9B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F93A2-2826-4745-AA7B-5847DA633EC6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FABFD-0CD6-7730-E64B-ACEABECC3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DDEF3-BDCD-18DF-F8AD-A27CA11BA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B9D5F-668C-482A-8D98-01C2163462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921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07D44-14EF-133E-AB29-9B365322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Download AIA Panel Payment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C8C7B9-E70E-68CB-6747-1E72916B75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332" y="987425"/>
            <a:ext cx="4537912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3F6CE-A924-9589-29EA-84A6B0271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05396"/>
            <a:ext cx="3932237" cy="2763591"/>
          </a:xfrm>
        </p:spPr>
        <p:txBody>
          <a:bodyPr/>
          <a:lstStyle/>
          <a:p>
            <a:r>
              <a:rPr lang="en-US" dirty="0"/>
              <a:t>First, log into your AIA panel portal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6378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68F7C-527E-AC7B-A234-56D305606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Payment Inbox</a:t>
            </a:r>
            <a:endParaRPr lang="en-MY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27FFE-441F-30A6-3292-521B4E14D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1334"/>
            <a:ext cx="3932237" cy="2757653"/>
          </a:xfrm>
        </p:spPr>
        <p:txBody>
          <a:bodyPr/>
          <a:lstStyle/>
          <a:p>
            <a:r>
              <a:rPr lang="en-US" dirty="0"/>
              <a:t>Next, go to Payment Inbox</a:t>
            </a:r>
          </a:p>
          <a:p>
            <a:r>
              <a:rPr lang="en-US" dirty="0"/>
              <a:t>Insert PIN and go back to Payment Inbox</a:t>
            </a:r>
            <a:endParaRPr lang="en-MY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9CA8814-64D7-FB0E-CC4F-984652D91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079300"/>
            <a:ext cx="6172200" cy="4689875"/>
          </a:xfr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BF8C8A8-F362-F4F3-40B3-00905D1261DB}"/>
              </a:ext>
            </a:extLst>
          </p:cNvPr>
          <p:cNvCxnSpPr/>
          <p:nvPr/>
        </p:nvCxnSpPr>
        <p:spPr>
          <a:xfrm flipH="1" flipV="1">
            <a:off x="6798623" y="2790701"/>
            <a:ext cx="552203" cy="2671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06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D00D-137A-359A-6B9B-EE5443B8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Payment No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98B906-1FCA-0E0D-CC5F-88EA9A5A3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918823"/>
            <a:ext cx="6172200" cy="301082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5EF74-1B9A-A40A-C7FC-320378D32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68830"/>
            <a:ext cx="3932237" cy="2900157"/>
          </a:xfrm>
        </p:spPr>
        <p:txBody>
          <a:bodyPr/>
          <a:lstStyle/>
          <a:p>
            <a:r>
              <a:rPr lang="en-US" dirty="0"/>
              <a:t>Next, select the Payment No which you want to reconcile with your electronic medical record</a:t>
            </a:r>
            <a:endParaRPr lang="en-MY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9A8F79-17CF-06E2-85C5-3203BFDCD898}"/>
              </a:ext>
            </a:extLst>
          </p:cNvPr>
          <p:cNvCxnSpPr/>
          <p:nvPr/>
        </p:nvCxnSpPr>
        <p:spPr>
          <a:xfrm flipH="1" flipV="1">
            <a:off x="8104909" y="4049485"/>
            <a:ext cx="558140" cy="2311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561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37D4-B389-3B30-C562-E0DB472A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Export to Excel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F3B926-4D29-01C6-888C-5B8E2F554C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2179134"/>
            <a:ext cx="6172200" cy="249020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232A4-9138-4729-0D3F-845B6996D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84763"/>
            <a:ext cx="3932237" cy="2532022"/>
          </a:xfrm>
        </p:spPr>
        <p:txBody>
          <a:bodyPr/>
          <a:lstStyle/>
          <a:p>
            <a:r>
              <a:rPr lang="en-US" dirty="0"/>
              <a:t>Next, download the AIA panel payment file by clicking on Export to Excel</a:t>
            </a:r>
          </a:p>
          <a:p>
            <a:endParaRPr lang="en-US" dirty="0"/>
          </a:p>
          <a:p>
            <a:r>
              <a:rPr lang="en-US" dirty="0"/>
              <a:t>Save the file to be used for </a:t>
            </a:r>
            <a:r>
              <a:rPr lang="en-US" dirty="0" err="1"/>
              <a:t>ClaimHub</a:t>
            </a:r>
            <a:r>
              <a:rPr lang="en-US" dirty="0"/>
              <a:t> reconciliation</a:t>
            </a:r>
            <a:endParaRPr lang="en-MY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A97C2D0-5A30-02E5-88CA-3093CD064F99}"/>
              </a:ext>
            </a:extLst>
          </p:cNvPr>
          <p:cNvCxnSpPr/>
          <p:nvPr/>
        </p:nvCxnSpPr>
        <p:spPr>
          <a:xfrm>
            <a:off x="9541823" y="3331029"/>
            <a:ext cx="8668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732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72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Download AIA Panel Payment</vt:lpstr>
      <vt:lpstr>Payment Inbox</vt:lpstr>
      <vt:lpstr>Payment No</vt:lpstr>
      <vt:lpstr>Export to Excel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Download AIA Panel Payment</dc:title>
  <dc:creator>H K</dc:creator>
  <cp:lastModifiedBy>H K</cp:lastModifiedBy>
  <cp:revision>2</cp:revision>
  <dcterms:created xsi:type="dcterms:W3CDTF">2026-03-24T16:14:07Z</dcterms:created>
  <dcterms:modified xsi:type="dcterms:W3CDTF">2026-03-24T16:16:13Z</dcterms:modified>
</cp:coreProperties>
</file>