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13B23-6754-40FB-A4C1-3BD909E09E4F}" type="datetimeFigureOut">
              <a:rPr lang="en-MY" smtClean="0"/>
              <a:t>31/3/2026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2057-4218-4D44-BD72-B2E371F37DE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84616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13B23-6754-40FB-A4C1-3BD909E09E4F}" type="datetimeFigureOut">
              <a:rPr lang="en-MY" smtClean="0"/>
              <a:t>31/3/2026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2057-4218-4D44-BD72-B2E371F37DE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73127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13B23-6754-40FB-A4C1-3BD909E09E4F}" type="datetimeFigureOut">
              <a:rPr lang="en-MY" smtClean="0"/>
              <a:t>31/3/2026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2057-4218-4D44-BD72-B2E371F37DE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2169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13B23-6754-40FB-A4C1-3BD909E09E4F}" type="datetimeFigureOut">
              <a:rPr lang="en-MY" smtClean="0"/>
              <a:t>31/3/2026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2057-4218-4D44-BD72-B2E371F37DE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50447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13B23-6754-40FB-A4C1-3BD909E09E4F}" type="datetimeFigureOut">
              <a:rPr lang="en-MY" smtClean="0"/>
              <a:t>31/3/2026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2057-4218-4D44-BD72-B2E371F37DE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14523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13B23-6754-40FB-A4C1-3BD909E09E4F}" type="datetimeFigureOut">
              <a:rPr lang="en-MY" smtClean="0"/>
              <a:t>31/3/2026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2057-4218-4D44-BD72-B2E371F37DE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92834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13B23-6754-40FB-A4C1-3BD909E09E4F}" type="datetimeFigureOut">
              <a:rPr lang="en-MY" smtClean="0"/>
              <a:t>31/3/2026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2057-4218-4D44-BD72-B2E371F37DE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63603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13B23-6754-40FB-A4C1-3BD909E09E4F}" type="datetimeFigureOut">
              <a:rPr lang="en-MY" smtClean="0"/>
              <a:t>31/3/2026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2057-4218-4D44-BD72-B2E371F37DE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07793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13B23-6754-40FB-A4C1-3BD909E09E4F}" type="datetimeFigureOut">
              <a:rPr lang="en-MY" smtClean="0"/>
              <a:t>31/3/2026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2057-4218-4D44-BD72-B2E371F37DE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08461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13B23-6754-40FB-A4C1-3BD909E09E4F}" type="datetimeFigureOut">
              <a:rPr lang="en-MY" smtClean="0"/>
              <a:t>31/3/2026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2057-4218-4D44-BD72-B2E371F37DE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6265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13B23-6754-40FB-A4C1-3BD909E09E4F}" type="datetimeFigureOut">
              <a:rPr lang="en-MY" smtClean="0"/>
              <a:t>31/3/2026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2057-4218-4D44-BD72-B2E371F37DE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81551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13B23-6754-40FB-A4C1-3BD909E09E4F}" type="datetimeFigureOut">
              <a:rPr lang="en-MY" smtClean="0"/>
              <a:t>31/3/2026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7C2057-4218-4D44-BD72-B2E371F37DE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78373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Login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418855"/>
            <a:ext cx="6172200" cy="401076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624328"/>
            <a:ext cx="3932237" cy="3244660"/>
          </a:xfrm>
        </p:spPr>
        <p:txBody>
          <a:bodyPr/>
          <a:lstStyle/>
          <a:p>
            <a:endParaRPr lang="en-MY" dirty="0"/>
          </a:p>
          <a:p>
            <a:r>
              <a:rPr lang="en-MY" dirty="0"/>
              <a:t>Login to Health Connect at Provider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9473184" y="4325112"/>
            <a:ext cx="60350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7402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Other Services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298448"/>
            <a:ext cx="6750210" cy="391363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551176"/>
            <a:ext cx="3932237" cy="3317812"/>
          </a:xfrm>
        </p:spPr>
        <p:txBody>
          <a:bodyPr/>
          <a:lstStyle/>
          <a:p>
            <a:endParaRPr lang="en-MY" dirty="0"/>
          </a:p>
          <a:p>
            <a:r>
              <a:rPr lang="en-MY" dirty="0"/>
              <a:t>Click on Other Services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9418320" y="3721608"/>
            <a:ext cx="9144" cy="75895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7658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Dashboard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7" y="1106424"/>
            <a:ext cx="6585935" cy="3995928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596896"/>
            <a:ext cx="3932237" cy="3272092"/>
          </a:xfrm>
        </p:spPr>
        <p:txBody>
          <a:bodyPr/>
          <a:lstStyle/>
          <a:p>
            <a:endParaRPr lang="en-MY" dirty="0"/>
          </a:p>
          <a:p>
            <a:r>
              <a:rPr lang="en-MY" dirty="0"/>
              <a:t>Click on Health Connect logo at Dashboard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7461504" y="3355848"/>
            <a:ext cx="27432" cy="106070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1760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Invoice Listing and Payment Status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7" y="1408176"/>
            <a:ext cx="6845451" cy="3328416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852928"/>
            <a:ext cx="3932237" cy="3016060"/>
          </a:xfrm>
        </p:spPr>
        <p:txBody>
          <a:bodyPr/>
          <a:lstStyle/>
          <a:p>
            <a:endParaRPr lang="en-MY" dirty="0"/>
          </a:p>
          <a:p>
            <a:r>
              <a:rPr lang="en-MY" dirty="0"/>
              <a:t>Click on Invoice Listing and Payment Status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8796528" y="2359152"/>
            <a:ext cx="1225296" cy="74980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9257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Year and Payment Status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7" y="1207008"/>
            <a:ext cx="6755393" cy="392277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MY" dirty="0"/>
          </a:p>
          <a:p>
            <a:r>
              <a:rPr lang="en-MY" dirty="0"/>
              <a:t>Change the Invoice Listing for Year</a:t>
            </a:r>
          </a:p>
          <a:p>
            <a:r>
              <a:rPr lang="en-MY" dirty="0"/>
              <a:t>Change Payment Status to Paid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6483096" y="2697480"/>
            <a:ext cx="113385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7050024" y="2849880"/>
            <a:ext cx="566928" cy="30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0658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Invoice No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271016"/>
            <a:ext cx="6662226" cy="374904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651760"/>
            <a:ext cx="3932237" cy="3217228"/>
          </a:xfrm>
        </p:spPr>
        <p:txBody>
          <a:bodyPr/>
          <a:lstStyle/>
          <a:p>
            <a:endParaRPr lang="en-MY" dirty="0"/>
          </a:p>
          <a:p>
            <a:r>
              <a:rPr lang="en-MY" dirty="0"/>
              <a:t>Click on appropriate Invoice No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5998464" y="3913632"/>
            <a:ext cx="113385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7157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Export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7" y="1591056"/>
            <a:ext cx="6713157" cy="339242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862072"/>
            <a:ext cx="3932237" cy="3006916"/>
          </a:xfrm>
        </p:spPr>
        <p:txBody>
          <a:bodyPr/>
          <a:lstStyle/>
          <a:p>
            <a:endParaRPr lang="en-MY" dirty="0"/>
          </a:p>
          <a:p>
            <a:r>
              <a:rPr lang="en-MY" dirty="0"/>
              <a:t>Click on Export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5724144" y="3026664"/>
            <a:ext cx="18288" cy="96926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2947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A6D50-BCDF-7C27-1CD6-E511FE2AA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Save .</a:t>
            </a:r>
            <a:r>
              <a:rPr lang="en-US" dirty="0" err="1"/>
              <a:t>xls</a:t>
            </a:r>
            <a:r>
              <a:rPr lang="en-US" dirty="0"/>
              <a:t> into .xlsx</a:t>
            </a:r>
            <a:endParaRPr lang="en-MY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88CDEC0-BB4B-D2AC-95C1-68FCF6EA8B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644732"/>
            <a:ext cx="6172200" cy="3206338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8B9570-8E24-23E3-17FD-4C85FDD714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56016"/>
            <a:ext cx="3932237" cy="3012972"/>
          </a:xfrm>
        </p:spPr>
        <p:txBody>
          <a:bodyPr/>
          <a:lstStyle/>
          <a:p>
            <a:endParaRPr lang="en-US" dirty="0"/>
          </a:p>
          <a:p>
            <a:r>
              <a:rPr lang="en-MY" dirty="0"/>
              <a:t>Open the file</a:t>
            </a:r>
          </a:p>
          <a:p>
            <a:r>
              <a:rPr lang="en-MY" dirty="0"/>
              <a:t>Go to File at top left corner</a:t>
            </a:r>
          </a:p>
        </p:txBody>
      </p:sp>
    </p:spTree>
    <p:extLst>
      <p:ext uri="{BB962C8B-B14F-4D97-AF65-F5344CB8AC3E}">
        <p14:creationId xmlns:p14="http://schemas.microsoft.com/office/powerpoint/2010/main" val="2536143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D9655-D2B2-72E9-B87F-3AF1839D6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Save as</a:t>
            </a:r>
            <a:endParaRPr lang="en-MY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F08F87E-2E9A-8042-3A5A-AA4F1AA214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552179"/>
            <a:ext cx="6172200" cy="3744116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D0C0D8-F109-0BE5-1A8D-805DB91FE3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27268"/>
            <a:ext cx="3932237" cy="2941720"/>
          </a:xfrm>
        </p:spPr>
        <p:txBody>
          <a:bodyPr/>
          <a:lstStyle/>
          <a:p>
            <a:endParaRPr lang="en-US" dirty="0"/>
          </a:p>
          <a:p>
            <a:r>
              <a:rPr lang="en-MY" dirty="0"/>
              <a:t>Click Save As</a:t>
            </a:r>
          </a:p>
        </p:txBody>
      </p:sp>
    </p:spTree>
    <p:extLst>
      <p:ext uri="{BB962C8B-B14F-4D97-AF65-F5344CB8AC3E}">
        <p14:creationId xmlns:p14="http://schemas.microsoft.com/office/powerpoint/2010/main" val="92820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EEBC4-97B0-A930-574F-A1FDA9D48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Save as Excel Workbook (*.xlsx)</a:t>
            </a:r>
            <a:endParaRPr lang="en-MY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025915D-A9FF-8810-A94D-4DA0AC5F46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117888"/>
            <a:ext cx="6172200" cy="461269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4D84A-4A9F-C8A5-2109-72FE1859ED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62894"/>
            <a:ext cx="4003145" cy="2906094"/>
          </a:xfrm>
        </p:spPr>
        <p:txBody>
          <a:bodyPr/>
          <a:lstStyle/>
          <a:p>
            <a:endParaRPr lang="en-US" dirty="0"/>
          </a:p>
          <a:p>
            <a:r>
              <a:rPr lang="en-MY" dirty="0"/>
              <a:t>Save as Excel Workbook (*.xlsx)</a:t>
            </a:r>
          </a:p>
          <a:p>
            <a:r>
              <a:rPr lang="en-MY" dirty="0"/>
              <a:t>Rename file as </a:t>
            </a:r>
            <a:r>
              <a:rPr lang="en-MY" dirty="0" err="1"/>
              <a:t>HealthConnect</a:t>
            </a:r>
            <a:r>
              <a:rPr lang="en-MY" dirty="0"/>
              <a:t> month year for easy reference (</a:t>
            </a:r>
            <a:r>
              <a:rPr lang="en-MY" dirty="0" err="1"/>
              <a:t>eg</a:t>
            </a:r>
            <a:r>
              <a:rPr lang="en-MY" dirty="0"/>
              <a:t> : HealthConnectFeb2026)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907200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108</Words>
  <Application>Microsoft Office PowerPoint</Application>
  <PresentationFormat>Widescreen</PresentationFormat>
  <Paragraphs>33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Login</vt:lpstr>
      <vt:lpstr>Other Services</vt:lpstr>
      <vt:lpstr>Dashboard</vt:lpstr>
      <vt:lpstr>Invoice Listing and Payment Status</vt:lpstr>
      <vt:lpstr>Year and Payment Status</vt:lpstr>
      <vt:lpstr>Invoice No</vt:lpstr>
      <vt:lpstr>Export</vt:lpstr>
      <vt:lpstr>Save .xls into .xlsx</vt:lpstr>
      <vt:lpstr>Save as</vt:lpstr>
      <vt:lpstr>Save as Excel Workbook (*.xlsx)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Login</dc:title>
  <dc:creator>HP</dc:creator>
  <cp:lastModifiedBy>H K</cp:lastModifiedBy>
  <cp:revision>3</cp:revision>
  <dcterms:created xsi:type="dcterms:W3CDTF">2026-03-25T13:29:07Z</dcterms:created>
  <dcterms:modified xsi:type="dcterms:W3CDTF">2026-03-31T04:51:45Z</dcterms:modified>
</cp:coreProperties>
</file>