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161" d="100"/>
          <a:sy n="161" d="100"/>
        </p:scale>
        <p:origin x="150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9C9DC-3DC6-3343-AC5B-963E51C24D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8F284B-3490-DE4B-292D-FF9256919B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C5E51B-3A31-80BB-A58F-9B8EA010D9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09223-A6C8-455D-B6AF-6551B5E25C7D}" type="datetimeFigureOut">
              <a:rPr lang="en-MY" smtClean="0"/>
              <a:t>25/3/2026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24FB84-855D-20AB-645C-32BE20634E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3AD17F-56A7-8332-1717-D4D384967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C4BAA-4182-4081-BE13-1EB921ED549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033204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5A7F7F-B880-949E-E88C-621AAC5D1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5FBAE5-DEE4-C057-3E37-01F3D720BA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DF52F1-3B4F-BDB2-60D8-5150410BAA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09223-A6C8-455D-B6AF-6551B5E25C7D}" type="datetimeFigureOut">
              <a:rPr lang="en-MY" smtClean="0"/>
              <a:t>25/3/2026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8CD03B-0D1C-EEE1-E72A-3919CBA3DF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DB0A2C-1AA2-F347-4525-D7FD009F0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C4BAA-4182-4081-BE13-1EB921ED549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5788862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B12460-356D-4D82-A306-97A5B79D5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D2C16E-D701-69B4-7048-9E06B1EB8D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95E44E-2C85-AAE7-8F6F-78F15E06FB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09223-A6C8-455D-B6AF-6551B5E25C7D}" type="datetimeFigureOut">
              <a:rPr lang="en-MY" smtClean="0"/>
              <a:t>25/3/2026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0E58A3-9DFC-BBC6-236F-B527779AF9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D1884F-EA73-D2CC-DE71-ECB23D830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C4BAA-4182-4081-BE13-1EB921ED549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6582702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E5FF4-614C-778C-D1CC-3EB231A7E5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30B557-FB5F-2D3D-E3D1-1BD86F61B1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98ACFE-52A2-2EC2-0B39-58A535245E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31A783-FB52-5946-806C-0F6B5C93C6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09223-A6C8-455D-B6AF-6551B5E25C7D}" type="datetimeFigureOut">
              <a:rPr lang="en-MY" smtClean="0"/>
              <a:t>25/3/2026</a:t>
            </a:fld>
            <a:endParaRPr lang="en-M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F6DC4E-A934-DA79-724D-6490CB2C50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0FD53E-A030-1882-4861-34723E178E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C4BAA-4182-4081-BE13-1EB921ED549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9656437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1D90EE-9183-FBAC-2468-84559D0D8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A26390-E8E0-F2B6-8439-03C9E123EA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68AF5D-1243-DF1A-F63B-687E76861A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CC01794-78EE-ECF5-6DAC-16F449DBF0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D37C3C-54B3-0220-123F-7BFB0FE629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0FF157D-C07E-C002-2BC4-22A19FC54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09223-A6C8-455D-B6AF-6551B5E25C7D}" type="datetimeFigureOut">
              <a:rPr lang="en-MY" smtClean="0"/>
              <a:t>25/3/2026</a:t>
            </a:fld>
            <a:endParaRPr lang="en-MY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D279891-9092-5EDC-0C96-F3F6C00430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849119B-059F-48BB-F38F-5A5AEDB56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C4BAA-4182-4081-BE13-1EB921ED549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065939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4CA3A-F972-C1A3-A5A2-554609E75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17173B-510C-C479-FF42-3D9CDD4C81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09223-A6C8-455D-B6AF-6551B5E25C7D}" type="datetimeFigureOut">
              <a:rPr lang="en-MY" smtClean="0"/>
              <a:t>25/3/2026</a:t>
            </a:fld>
            <a:endParaRPr lang="en-MY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132EC5-AD6D-9FAE-FFE1-AAF01BC6D8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3AEE60-2498-1672-AD36-7CC78B1ED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C4BAA-4182-4081-BE13-1EB921ED549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0368430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6748820-4BF0-487F-E78C-84763BA12C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09223-A6C8-455D-B6AF-6551B5E25C7D}" type="datetimeFigureOut">
              <a:rPr lang="en-MY" smtClean="0"/>
              <a:t>25/3/2026</a:t>
            </a:fld>
            <a:endParaRPr lang="en-MY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76E8397-0F8C-3559-335E-93C1D9F12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86D487-60DB-33C7-28D5-38CB56A2C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C4BAA-4182-4081-BE13-1EB921ED549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7690092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726D92-2B88-12A1-56FA-C1FED3894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DF5AD1-3ACF-8E17-C98E-BEDF7CE1AA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6BB9A8-5D1A-321C-621E-2CC068BE1A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1EC576-8231-3BF5-BE30-057C76ED1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09223-A6C8-455D-B6AF-6551B5E25C7D}" type="datetimeFigureOut">
              <a:rPr lang="en-MY" smtClean="0"/>
              <a:t>25/3/2026</a:t>
            </a:fld>
            <a:endParaRPr lang="en-M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C5D573-7D7B-4BBA-C5FB-BA32101CC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138EFA-FF26-2401-76F7-A5FEAEAEA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C4BAA-4182-4081-BE13-1EB921ED549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6028069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24BB7-D7FB-C6D1-F821-3166A6F5F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834C03-89C1-6185-8CB1-A7B2B42E24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36AD57-64AF-8C0B-8361-72455E9037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61402B-7B02-9492-670A-6A6A8B694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09223-A6C8-455D-B6AF-6551B5E25C7D}" type="datetimeFigureOut">
              <a:rPr lang="en-MY" smtClean="0"/>
              <a:t>25/3/2026</a:t>
            </a:fld>
            <a:endParaRPr lang="en-M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77B20C-6381-B4C0-E3C3-4FB26D087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51EA0E-F0F6-7DAE-40B8-1406D9C9C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C4BAA-4182-4081-BE13-1EB921ED549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017921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6C6DF-51A9-1EC1-7FEC-6E98A06B75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F142086-BE23-615F-553C-A6482C424F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5C19CB-C360-9459-3327-E82795842D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09223-A6C8-455D-B6AF-6551B5E25C7D}" type="datetimeFigureOut">
              <a:rPr lang="en-MY" smtClean="0"/>
              <a:t>25/3/2026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B2AF63-A587-4F3C-B2C2-2957D97B0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74D0DC-1910-200F-AC87-AD3F62BF7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C4BAA-4182-4081-BE13-1EB921ED549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6136366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5A5B555-8B4B-DEC0-CCAC-2A01793C6A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6269110-B283-CDF5-59F4-86AB7118D4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8ECCCC-84B9-681F-A435-6E8A229904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09223-A6C8-455D-B6AF-6551B5E25C7D}" type="datetimeFigureOut">
              <a:rPr lang="en-MY" smtClean="0"/>
              <a:t>25/3/2026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0281CB-5839-DD05-3341-64E12E6D02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8A828A-4F0E-DD8A-D118-B0C8220CC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C4BAA-4182-4081-BE13-1EB921ED549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462796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1042797-5CE2-28FA-FA26-D8E8A5B50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12588E-9F45-8BF0-701E-4BCA95A985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D5EE47-2086-4A16-8B24-B4640CA984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D09223-A6C8-455D-B6AF-6551B5E25C7D}" type="datetimeFigureOut">
              <a:rPr lang="en-MY" smtClean="0"/>
              <a:t>25/3/2026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FE00AB-8539-9091-C41F-01A23F89F4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52683D-F14C-D6A4-C954-9AB6D25710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3C4BAA-4182-4081-BE13-1EB921ED549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76495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F52EA5-81CC-AE63-D8AA-E8586AABC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Login</a:t>
            </a:r>
            <a:endParaRPr lang="en-MY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FC8E83B-6464-65F7-610A-FE297043C7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188" y="1943566"/>
            <a:ext cx="6172200" cy="2961342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8CD320-B118-3D14-C5A4-B4F076F97F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081646"/>
            <a:ext cx="3932237" cy="2787341"/>
          </a:xfrm>
        </p:spPr>
        <p:txBody>
          <a:bodyPr/>
          <a:lstStyle/>
          <a:p>
            <a:r>
              <a:rPr lang="en-US" dirty="0"/>
              <a:t>Log into your </a:t>
            </a:r>
            <a:r>
              <a:rPr lang="en-US" dirty="0" err="1"/>
              <a:t>Micare</a:t>
            </a:r>
            <a:r>
              <a:rPr lang="en-US" dirty="0"/>
              <a:t> panel portal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7938539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57A821-62DE-C2EB-DE19-EF8102AC7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Reports Claim History</a:t>
            </a:r>
            <a:endParaRPr lang="en-MY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B8FC2E7-8675-FC8A-4F42-80770B4B43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6384" y="1074716"/>
            <a:ext cx="6439004" cy="3960421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B22B57-3DED-3AA2-A3ED-B7934A0010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666010"/>
            <a:ext cx="3932237" cy="3202978"/>
          </a:xfrm>
        </p:spPr>
        <p:txBody>
          <a:bodyPr/>
          <a:lstStyle/>
          <a:p>
            <a:r>
              <a:rPr lang="en-US" dirty="0"/>
              <a:t>Next, go to Reports</a:t>
            </a:r>
          </a:p>
          <a:p>
            <a:r>
              <a:rPr lang="en-US" dirty="0"/>
              <a:t>Then, click on Claim History</a:t>
            </a:r>
            <a:endParaRPr lang="en-MY" dirty="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3FDBD58-B786-B338-8E55-322517A6B8A1}"/>
              </a:ext>
            </a:extLst>
          </p:cNvPr>
          <p:cNvCxnSpPr/>
          <p:nvPr/>
        </p:nvCxnSpPr>
        <p:spPr>
          <a:xfrm flipH="1">
            <a:off x="5296395" y="1959429"/>
            <a:ext cx="504701" cy="16031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02378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5728D9-7F76-E13A-441A-B9B654621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Date</a:t>
            </a:r>
            <a:endParaRPr lang="en-MY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160F9FC-C66F-42A4-258A-F397DD6935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1699" y="1128157"/>
            <a:ext cx="6373689" cy="4387932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2A16BF-5BA5-FA2D-D214-3C2C18806C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588820"/>
            <a:ext cx="3932237" cy="3280167"/>
          </a:xfrm>
        </p:spPr>
        <p:txBody>
          <a:bodyPr/>
          <a:lstStyle/>
          <a:p>
            <a:r>
              <a:rPr lang="en-US" dirty="0"/>
              <a:t>Enter the Start Date and End Date</a:t>
            </a:r>
          </a:p>
          <a:p>
            <a:r>
              <a:rPr lang="en-US" dirty="0"/>
              <a:t>(Start Date is beginning of the month : </a:t>
            </a:r>
            <a:r>
              <a:rPr lang="en-US" dirty="0" err="1"/>
              <a:t>eg</a:t>
            </a:r>
            <a:r>
              <a:rPr lang="en-US" dirty="0"/>
              <a:t> 1 Feb 2026)</a:t>
            </a:r>
          </a:p>
          <a:p>
            <a:r>
              <a:rPr lang="en-US" dirty="0"/>
              <a:t>(End Date is end of the month : </a:t>
            </a:r>
            <a:r>
              <a:rPr lang="en-US" dirty="0" err="1"/>
              <a:t>eg</a:t>
            </a:r>
            <a:r>
              <a:rPr lang="en-US" dirty="0"/>
              <a:t> 28 Feb 2026)</a:t>
            </a:r>
            <a:endParaRPr lang="en-MY" dirty="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60A87F52-D6D2-BE42-2832-8CA9A1D7DBDF}"/>
              </a:ext>
            </a:extLst>
          </p:cNvPr>
          <p:cNvCxnSpPr>
            <a:cxnSpLocks/>
          </p:cNvCxnSpPr>
          <p:nvPr/>
        </p:nvCxnSpPr>
        <p:spPr>
          <a:xfrm flipV="1">
            <a:off x="6656119" y="2232561"/>
            <a:ext cx="0" cy="51063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8B9E3E9A-5570-AFCC-7CF0-3D893D2CB93D}"/>
              </a:ext>
            </a:extLst>
          </p:cNvPr>
          <p:cNvCxnSpPr>
            <a:cxnSpLocks/>
          </p:cNvCxnSpPr>
          <p:nvPr/>
        </p:nvCxnSpPr>
        <p:spPr>
          <a:xfrm flipV="1">
            <a:off x="7889174" y="2232561"/>
            <a:ext cx="0" cy="51063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30426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B5D1B-854C-BA28-F7DF-A30B867852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Download </a:t>
            </a:r>
            <a:endParaRPr lang="en-MY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E01963E-A58E-A539-AA54-B030A2DD41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0758" y="1306286"/>
            <a:ext cx="6474630" cy="4209802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5D5EC3-B164-B1CF-0281-93B7767DAA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921330"/>
            <a:ext cx="3932237" cy="2947658"/>
          </a:xfrm>
        </p:spPr>
        <p:txBody>
          <a:bodyPr/>
          <a:lstStyle/>
          <a:p>
            <a:r>
              <a:rPr lang="en-US" dirty="0"/>
              <a:t>Next, click on Save button, choosing Excel</a:t>
            </a:r>
            <a:endParaRPr lang="en-MY" dirty="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B8045494-18E3-F4A0-41BC-AB19A5AB8EC9}"/>
              </a:ext>
            </a:extLst>
          </p:cNvPr>
          <p:cNvCxnSpPr/>
          <p:nvPr/>
        </p:nvCxnSpPr>
        <p:spPr>
          <a:xfrm flipH="1">
            <a:off x="7766462" y="2517569"/>
            <a:ext cx="712520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67242E7-0FB4-EBE0-1E93-D821FA54B6DD}"/>
              </a:ext>
            </a:extLst>
          </p:cNvPr>
          <p:cNvCxnSpPr/>
          <p:nvPr/>
        </p:nvCxnSpPr>
        <p:spPr>
          <a:xfrm flipH="1">
            <a:off x="7766462" y="2972790"/>
            <a:ext cx="712520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57626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67</Words>
  <Application>Microsoft Office PowerPoint</Application>
  <PresentationFormat>Widescreen</PresentationFormat>
  <Paragraphs>11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Login</vt:lpstr>
      <vt:lpstr>Reports Claim History</vt:lpstr>
      <vt:lpstr>Date</vt:lpstr>
      <vt:lpstr>Download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Login</dc:title>
  <dc:creator>H K</dc:creator>
  <cp:lastModifiedBy>H K</cp:lastModifiedBy>
  <cp:revision>2</cp:revision>
  <dcterms:created xsi:type="dcterms:W3CDTF">2026-03-24T16:44:51Z</dcterms:created>
  <dcterms:modified xsi:type="dcterms:W3CDTF">2026-03-24T16:46:30Z</dcterms:modified>
</cp:coreProperties>
</file>