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1569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4210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7446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54688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97057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80643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8880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8299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23750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4074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5623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48E56-71B3-43B5-91A3-23528F99BEFE}" type="datetimeFigureOut">
              <a:rPr lang="en-MY" smtClean="0"/>
              <a:t>25/3/2026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A7D86-5872-46AD-B70C-7135949E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068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 smtClean="0"/>
              <a:t>Login</a:t>
            </a:r>
            <a:endParaRPr lang="en-MY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665" y="987425"/>
            <a:ext cx="6129246" cy="48736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468880"/>
            <a:ext cx="3932237" cy="3400108"/>
          </a:xfrm>
        </p:spPr>
        <p:txBody>
          <a:bodyPr/>
          <a:lstStyle/>
          <a:p>
            <a:endParaRPr lang="en-MY" dirty="0" smtClean="0"/>
          </a:p>
          <a:p>
            <a:r>
              <a:rPr lang="en-MY" dirty="0" smtClean="0"/>
              <a:t>Login to </a:t>
            </a:r>
            <a:r>
              <a:rPr lang="en-MY" dirty="0" err="1" smtClean="0"/>
              <a:t>PMCare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32595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 smtClean="0"/>
              <a:t>Reports and Claim Status</a:t>
            </a:r>
            <a:endParaRPr lang="en-MY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285" y="1316736"/>
            <a:ext cx="6864881" cy="448056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633472"/>
            <a:ext cx="3932237" cy="3235516"/>
          </a:xfrm>
        </p:spPr>
        <p:txBody>
          <a:bodyPr/>
          <a:lstStyle/>
          <a:p>
            <a:endParaRPr lang="en-MY" dirty="0" smtClean="0"/>
          </a:p>
          <a:p>
            <a:r>
              <a:rPr lang="en-MY" dirty="0" smtClean="0"/>
              <a:t>Click on Reports</a:t>
            </a:r>
          </a:p>
          <a:p>
            <a:r>
              <a:rPr lang="en-MY" dirty="0" smtClean="0"/>
              <a:t>Click on Claim Status</a:t>
            </a:r>
            <a:endParaRPr lang="en-MY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916168" y="3108960"/>
            <a:ext cx="475488" cy="91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916168" y="3343656"/>
            <a:ext cx="475488" cy="91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026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 smtClean="0"/>
              <a:t>Enter Date</a:t>
            </a:r>
            <a:endParaRPr lang="en-MY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7" y="1265861"/>
            <a:ext cx="6581665" cy="460312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68296"/>
            <a:ext cx="3932237" cy="3500692"/>
          </a:xfrm>
        </p:spPr>
        <p:txBody>
          <a:bodyPr/>
          <a:lstStyle/>
          <a:p>
            <a:endParaRPr lang="en-MY" dirty="0" smtClean="0"/>
          </a:p>
          <a:p>
            <a:r>
              <a:rPr lang="en-MY" dirty="0" smtClean="0"/>
              <a:t>Choose whichever date for the wanted month</a:t>
            </a:r>
          </a:p>
          <a:p>
            <a:r>
              <a:rPr lang="en-MY" dirty="0" smtClean="0"/>
              <a:t>Click View Status</a:t>
            </a:r>
            <a:endParaRPr lang="en-MY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8455731" y="2927344"/>
            <a:ext cx="18288" cy="6400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377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 smtClean="0"/>
              <a:t>Download</a:t>
            </a:r>
            <a:endParaRPr lang="en-MY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104" y="987425"/>
            <a:ext cx="6148048" cy="48736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96896"/>
            <a:ext cx="3932237" cy="3272092"/>
          </a:xfrm>
        </p:spPr>
        <p:txBody>
          <a:bodyPr/>
          <a:lstStyle/>
          <a:p>
            <a:endParaRPr lang="en-MY" dirty="0" smtClean="0"/>
          </a:p>
          <a:p>
            <a:r>
              <a:rPr lang="en-MY" dirty="0" smtClean="0"/>
              <a:t>Click Download to Excel at the bottom of the listing</a:t>
            </a:r>
          </a:p>
          <a:p>
            <a:r>
              <a:rPr lang="en-MY" dirty="0" smtClean="0"/>
              <a:t>Rename downloaded file to </a:t>
            </a:r>
            <a:r>
              <a:rPr lang="en-MY" dirty="0" err="1" smtClean="0"/>
              <a:t>PMCare</a:t>
            </a:r>
            <a:r>
              <a:rPr lang="en-MY" dirty="0" smtClean="0"/>
              <a:t> month year for easy reference (</a:t>
            </a:r>
            <a:r>
              <a:rPr lang="en-MY" dirty="0" err="1" smtClean="0"/>
              <a:t>eg</a:t>
            </a:r>
            <a:r>
              <a:rPr lang="en-MY" dirty="0" smtClean="0"/>
              <a:t> </a:t>
            </a:r>
            <a:r>
              <a:rPr lang="en-MY" smtClean="0"/>
              <a:t>: PMCareFeb2026)</a:t>
            </a:r>
            <a:endParaRPr lang="en-MY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242048" y="5093208"/>
            <a:ext cx="9144" cy="55778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362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Login</vt:lpstr>
      <vt:lpstr>Reports and Claim Status</vt:lpstr>
      <vt:lpstr>Enter Date</vt:lpstr>
      <vt:lpstr>Download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Login</dc:title>
  <dc:creator>HP</dc:creator>
  <cp:lastModifiedBy>HP</cp:lastModifiedBy>
  <cp:revision>2</cp:revision>
  <dcterms:created xsi:type="dcterms:W3CDTF">2026-03-25T13:50:13Z</dcterms:created>
  <dcterms:modified xsi:type="dcterms:W3CDTF">2026-03-25T13:52:42Z</dcterms:modified>
</cp:coreProperties>
</file>