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09715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67004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9415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99059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9533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21531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886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4379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6478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712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9317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30843-E745-45DB-B0D2-817FB40C8264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1D76B-5E18-44B7-90BC-8DEEE63A691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5380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Login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778690"/>
            <a:ext cx="6172200" cy="329109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61488"/>
            <a:ext cx="3932237" cy="3107500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Login to Red Alert Online</a:t>
            </a:r>
          </a:p>
        </p:txBody>
      </p:sp>
    </p:spTree>
    <p:extLst>
      <p:ext uri="{BB962C8B-B14F-4D97-AF65-F5344CB8AC3E}">
        <p14:creationId xmlns:p14="http://schemas.microsoft.com/office/powerpoint/2010/main" val="3754119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Report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225296"/>
            <a:ext cx="6736860" cy="408736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697480"/>
            <a:ext cx="3932237" cy="3171508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Click on Report</a:t>
            </a:r>
          </a:p>
          <a:p>
            <a:r>
              <a:rPr lang="en-MY" dirty="0"/>
              <a:t>Then Billing Clinic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062472" y="3712464"/>
            <a:ext cx="69189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6754368" y="2228088"/>
            <a:ext cx="835152" cy="30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48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Clinic Invoice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7" y="1216152"/>
            <a:ext cx="6779081" cy="410565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62072"/>
            <a:ext cx="3932237" cy="3006916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Click on the blue button at Clinic Invoice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8183880" y="2926080"/>
            <a:ext cx="960120" cy="91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869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Insert Date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6215" y="1186048"/>
            <a:ext cx="6822885" cy="423824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50008"/>
            <a:ext cx="3932237" cy="3518980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Put in Start Date and End Date </a:t>
            </a:r>
          </a:p>
          <a:p>
            <a:r>
              <a:rPr lang="en-MY" dirty="0"/>
              <a:t>Start Date example : 1</a:t>
            </a:r>
            <a:r>
              <a:rPr lang="en-MY" baseline="30000" dirty="0"/>
              <a:t>st</a:t>
            </a:r>
            <a:r>
              <a:rPr lang="en-MY" dirty="0"/>
              <a:t> January 2026</a:t>
            </a:r>
          </a:p>
          <a:p>
            <a:r>
              <a:rPr lang="en-MY" dirty="0"/>
              <a:t>End Date example : 31</a:t>
            </a:r>
            <a:r>
              <a:rPr lang="en-MY" baseline="30000" dirty="0"/>
              <a:t>st</a:t>
            </a:r>
            <a:r>
              <a:rPr lang="en-MY" dirty="0"/>
              <a:t> January 2026</a:t>
            </a:r>
          </a:p>
          <a:p>
            <a:r>
              <a:rPr lang="en-MY" dirty="0"/>
              <a:t>Click Submit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317952" y="2635372"/>
            <a:ext cx="0" cy="5669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9220596" y="2635372"/>
            <a:ext cx="0" cy="5669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911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Export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2875" y="1106424"/>
            <a:ext cx="6890403" cy="444398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MY" dirty="0"/>
          </a:p>
          <a:p>
            <a:r>
              <a:rPr lang="en-MY" dirty="0"/>
              <a:t>Click the top left button</a:t>
            </a:r>
          </a:p>
          <a:p>
            <a:r>
              <a:rPr lang="en-MY" dirty="0"/>
              <a:t>Click Microsoft Excel (97-2003) to download</a:t>
            </a:r>
          </a:p>
          <a:p>
            <a:r>
              <a:rPr lang="en-MY" dirty="0"/>
              <a:t>Rename downloaded file as </a:t>
            </a:r>
            <a:r>
              <a:rPr lang="en-MY" dirty="0" err="1"/>
              <a:t>RedAlertOnline</a:t>
            </a:r>
            <a:r>
              <a:rPr lang="en-MY" dirty="0"/>
              <a:t> month year for easy reference (</a:t>
            </a:r>
            <a:r>
              <a:rPr lang="en-MY" dirty="0" err="1"/>
              <a:t>eg</a:t>
            </a:r>
            <a:r>
              <a:rPr lang="en-MY" dirty="0"/>
              <a:t> : RedAlertOnlineFeb2026)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047488" y="1257300"/>
            <a:ext cx="365760" cy="4526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8503920" y="3666744"/>
            <a:ext cx="932688" cy="91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055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EBC46-2266-F85B-B843-44BDCA462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Save .</a:t>
            </a:r>
            <a:r>
              <a:rPr lang="en-US" dirty="0" err="1"/>
              <a:t>xls</a:t>
            </a:r>
            <a:r>
              <a:rPr lang="en-US" dirty="0"/>
              <a:t> into .xlsx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3AE5F2-132E-46A3-5331-EBB5A3B0D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2158145"/>
            <a:ext cx="6172200" cy="253218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53112-1E82-A0BA-B294-F0F4C350C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0696"/>
            <a:ext cx="3932237" cy="3268292"/>
          </a:xfrm>
        </p:spPr>
        <p:txBody>
          <a:bodyPr/>
          <a:lstStyle/>
          <a:p>
            <a:endParaRPr lang="en-US" dirty="0"/>
          </a:p>
          <a:p>
            <a:r>
              <a:rPr lang="en-MY" dirty="0"/>
              <a:t>Open the file</a:t>
            </a:r>
          </a:p>
          <a:p>
            <a:r>
              <a:rPr lang="en-MY" dirty="0"/>
              <a:t>Go to File at top left corner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36969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78637-1B27-6606-DF71-37F91F55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Save as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7671147-3CB3-5EA1-EFA9-58B059B4A3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552179"/>
            <a:ext cx="6172200" cy="374411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68C77-A75D-9625-3F92-1AC8E3759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2576"/>
            <a:ext cx="3932237" cy="3066411"/>
          </a:xfrm>
        </p:spPr>
        <p:txBody>
          <a:bodyPr/>
          <a:lstStyle/>
          <a:p>
            <a:endParaRPr lang="en-US" dirty="0"/>
          </a:p>
          <a:p>
            <a:r>
              <a:rPr lang="en-MY" dirty="0"/>
              <a:t>Click Save As</a:t>
            </a:r>
          </a:p>
        </p:txBody>
      </p:sp>
    </p:spTree>
    <p:extLst>
      <p:ext uri="{BB962C8B-B14F-4D97-AF65-F5344CB8AC3E}">
        <p14:creationId xmlns:p14="http://schemas.microsoft.com/office/powerpoint/2010/main" val="3127157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80FAB-C9F6-BE9A-B35E-27B419ECE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Save as Excel Workbook (*.xlsx)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9F855D4-9D52-EE4F-051E-A79A5F21D4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680837"/>
            <a:ext cx="6172200" cy="34868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8B011-8A88-A435-50E1-7CCD08188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9132"/>
            <a:ext cx="3932237" cy="3309856"/>
          </a:xfrm>
        </p:spPr>
        <p:txBody>
          <a:bodyPr/>
          <a:lstStyle/>
          <a:p>
            <a:endParaRPr lang="en-US" dirty="0"/>
          </a:p>
          <a:p>
            <a:r>
              <a:rPr lang="en-MY" dirty="0"/>
              <a:t>Save as Excel Workbook (*.xlsx)</a:t>
            </a:r>
          </a:p>
          <a:p>
            <a:r>
              <a:rPr lang="en-MY" dirty="0"/>
              <a:t>Rename downloaded file as </a:t>
            </a:r>
            <a:r>
              <a:rPr lang="en-MY" dirty="0" err="1"/>
              <a:t>RedAlertOnline</a:t>
            </a:r>
            <a:r>
              <a:rPr lang="en-MY" dirty="0"/>
              <a:t> month year for easy reference (</a:t>
            </a:r>
            <a:r>
              <a:rPr lang="en-MY" dirty="0" err="1"/>
              <a:t>eg</a:t>
            </a:r>
            <a:r>
              <a:rPr lang="en-MY" dirty="0"/>
              <a:t> : RedAlertOnlineJan2026)</a:t>
            </a:r>
          </a:p>
          <a:p>
            <a:endParaRPr lang="en-MY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68148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127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Login</vt:lpstr>
      <vt:lpstr>Report</vt:lpstr>
      <vt:lpstr>Clinic Invoice</vt:lpstr>
      <vt:lpstr>Insert Date</vt:lpstr>
      <vt:lpstr>Export</vt:lpstr>
      <vt:lpstr>Save .xls into .xlsx</vt:lpstr>
      <vt:lpstr>Save as</vt:lpstr>
      <vt:lpstr>Save as Excel Workbook (*.xlsx)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 K</cp:lastModifiedBy>
  <cp:revision>5</cp:revision>
  <dcterms:created xsi:type="dcterms:W3CDTF">2026-03-25T13:06:35Z</dcterms:created>
  <dcterms:modified xsi:type="dcterms:W3CDTF">2026-03-31T04:51:01Z</dcterms:modified>
</cp:coreProperties>
</file>